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Poppins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a229a94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a229a94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92e7a868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92e7a86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92e7a86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92e7a86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2e7a86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92e7a86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2e7a86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92e7a86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92e7a868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92e7a868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developer.mozilla.org/en-US/docs/Glossary/Callback_function" TargetMode="External"/><Relationship Id="rId5" Type="http://schemas.openxmlformats.org/officeDocument/2006/relationships/hyperlink" Target="https://blog.bitsrc.io/understanding-higher-order-functions-in-javascript-75461803bad" TargetMode="External"/><Relationship Id="rId6" Type="http://schemas.openxmlformats.org/officeDocument/2006/relationships/hyperlink" Target="https://developer.mozilla.org/en-US/docs/Web/JavaScript/Closures" TargetMode="External"/><Relationship Id="rId7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Functional Programming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https://developer.mozilla.org/en-US/docs/Glossary/Callback_function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https://blog.bitsrc.io/understanding-higher-order-functions-in-javascript-75461803bad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https://developer.mozilla.org/en-US/docs/Web/JavaScript/Closures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811063"/>
            <a:ext cx="4020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concept of treating functions as objects and values in JavaScript.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functional programming and its key concepts.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Exploring closures, callbacks, and higher-order functions.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how these concepts contribute to code modularity, reusability, and predictability.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Functional Programming?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Functional Programming (FP) is a programming paradigm focused on treating computation as the evaluation of mathematical functions.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Emphasizes immutability, statelessness, and composing functions to perform tasks.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Key Concepts: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(can be assigned to variables, passed as arguments, and returned from functions).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Avoidance of shared state and mutable data.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Focus on pure functions and immutability.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Benefits: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Readability, reusability, and maintainability of code.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Easier to reason about and test.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Treating Functions as Values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Assigning to Variables: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can be assigned to variables.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Passing as Arguments: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can be passed as arguments to other functions.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Returning from Functions: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can be returned from other functions.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greet = function(name)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`Hello, ${name}!`;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sayHello = greet;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result = sayHello('Alice');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Closures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closure is a function that remembers the variables in its scope, even if the function is executed outside that scope.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Cases: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Encapsulation: Maintain private data and expose selected methods.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 Persistence: Retain data between function calls.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Callbacks: Retain context in asynchronous operations.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createCounter()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let count = 0;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return function()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count++;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return count;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counter = createCounter();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Callbacks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callback is a function passed as an argument to another function to be executed later.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Common Use Cases: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Handling asynchronous operations (e.g., API calls).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Event handling (e.g., button clicks).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fetchData(url, callback)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// Fetch data from the server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const data = ...;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callback(data);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function displayData(data)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console.log(data);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fetchData('https://api.example.com/data', displayData);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Higher-Order Functions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Higher-Order Functions (HOFs) are functions that take one or more functions as arguments or return a function.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Benefits: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Promote code modularity and reusability.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Enable abstracting common patterns.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map(), filter(), reduce() for array manipulation.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Event listeners and handlers.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Benefits of Functional Programming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Readability and Maintainability: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Modular code using pure functions is easier to understand.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Easier to debug and test.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Concurrency and Parallelism: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Pure functions don't have side effects, making them suitable for parallel execution.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Predictable Behavior: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only depend on their arguments, leading to more predictable outcomes.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Reusability and Composition: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Compose functions to build complex functionalities.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